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6" r:id="rId3"/>
    <p:sldId id="263" r:id="rId4"/>
    <p:sldId id="269" r:id="rId5"/>
    <p:sldId id="270" r:id="rId6"/>
    <p:sldId id="271" r:id="rId7"/>
    <p:sldId id="272" r:id="rId8"/>
    <p:sldId id="273" r:id="rId9"/>
    <p:sldId id="275" r:id="rId10"/>
    <p:sldId id="258" r:id="rId11"/>
    <p:sldId id="265" r:id="rId12"/>
    <p:sldId id="260" r:id="rId13"/>
    <p:sldId id="264" r:id="rId14"/>
    <p:sldId id="278" r:id="rId15"/>
    <p:sldId id="279" r:id="rId16"/>
    <p:sldId id="280" r:id="rId17"/>
    <p:sldId id="261" r:id="rId18"/>
    <p:sldId id="262" r:id="rId19"/>
    <p:sldId id="267" r:id="rId20"/>
    <p:sldId id="274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  <p14:sldId id="263"/>
          </p14:sldIdLst>
        </p14:section>
        <p14:section name="開發方式" id="{D2238A13-C295-4164-8AAB-14EA866F1A9E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78"/>
          </p14:sldIdLst>
        </p14:section>
        <p14:section name="設計理念" id="{F9CD0E08-0564-46FE-9E69-76BFF5779C58}">
          <p14:sldIdLst>
            <p14:sldId id="279"/>
            <p14:sldId id="280"/>
          </p14:sldIdLst>
        </p14:section>
        <p14:section name="成果展示" id="{FC13F97F-CF5D-44D3-B1A1-B065516C74E4}">
          <p14:sldIdLst>
            <p14:sldId id="261"/>
          </p14:sldIdLst>
        </p14:section>
        <p14:section name="取消" id="{3E2C078E-963B-4FF5-9AED-4D958580CD78}">
          <p14:sldIdLst>
            <p14:sldId id="262"/>
            <p14:sldId id="267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554"/>
    <a:srgbClr val="E6E6E6"/>
    <a:srgbClr val="969696"/>
    <a:srgbClr val="FFC621"/>
    <a:srgbClr val="68A2DB"/>
    <a:srgbClr val="406EC0"/>
    <a:srgbClr val="F57A27"/>
    <a:srgbClr val="002060"/>
    <a:srgbClr val="5B9BD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81550" autoAdjust="0"/>
  </p:normalViewPr>
  <p:slideViewPr>
    <p:cSldViewPr snapToGrid="0">
      <p:cViewPr varScale="1">
        <p:scale>
          <a:sx n="85" d="100"/>
          <a:sy n="85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/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F5D02A-D397-45F6-B788-64DB82B6169D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116F7A08-415A-46B0-9C9B-6313B720ECF3}" type="par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03F2D0AB-C847-48F2-8B32-A5979E589DCB}" type="sib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1A67B4C5-B016-4571-AD9C-023E2140D705}" type="pres">
      <dgm:prSet presAssocID="{52F5D02A-D397-45F6-B788-64DB82B616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0D6735-A0D5-440B-8582-63A07E7A528F}" type="pres">
      <dgm:prSet presAssocID="{03F2D0AB-C847-48F2-8B32-A5979E589DCB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79AA3A9C-E0D1-47ED-97FD-50706D3EFEF6}" srcId="{3260777C-6101-47BF-B86C-1B03FAEF8CF8}" destId="{52F5D02A-D397-45F6-B788-64DB82B6169D}" srcOrd="2" destOrd="0" parTransId="{116F7A08-415A-46B0-9C9B-6313B720ECF3}" sibTransId="{03F2D0AB-C847-48F2-8B32-A5979E589DCB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9D7E96C2-34DA-452D-A908-96A37E31DFFA}" type="presOf" srcId="{52F5D02A-D397-45F6-B788-64DB82B6169D}" destId="{1A67B4C5-B016-4571-AD9C-023E2140D705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47455355-903D-42C7-A1D9-DBB839A77078}" type="presParOf" srcId="{50EA746F-7379-44FB-BDA2-1E3A730EEF14}" destId="{1A67B4C5-B016-4571-AD9C-023E2140D705}" srcOrd="4" destOrd="0" presId="urn:microsoft.com/office/officeart/2005/8/layout/chevron1"/>
    <dgm:cxn modelId="{6BAAD35A-B1CE-4306-A5A4-3C9C96CF0961}" type="presParOf" srcId="{50EA746F-7379-44FB-BDA2-1E3A730EEF14}" destId="{100D6735-A0D5-440B-8582-63A07E7A528F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8DF77A-1031-4AF4-99DB-EC94C41F97D4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D855A216-B7F0-4EAC-9E68-E98CE0CE79BB}" type="par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A404E5D0-AFA3-47C2-99AE-0856CB25DE35}" type="sib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7527AC75-5B3B-4DB4-91BE-0BB414E702D4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2530BF53-0A33-4B1F-8DBD-BA187AE10B4B}" type="par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4A447824-391E-4921-A795-B0BE6F9E4898}" type="sib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8998A2CB-36A3-437E-B87C-347A532AE977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8BCD7CA2-6920-486C-957D-88E1C4522A64}" type="par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DB6FBF56-07DA-4AB3-B2BF-11A544B5399D}" type="sib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038847D5-BB60-4B64-974A-E3DFC5A34522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061AB4A5-1612-4F8D-9E6D-6CCBB9443EEC}" type="par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489EA255-5D40-425A-863B-65891FC8F8BD}" type="sib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4D85DD15-D06B-4C19-B2A4-94DD27685F7B}" type="pres">
      <dgm:prSet presAssocID="{898DF77A-1031-4AF4-99DB-EC94C41F97D4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E12ECF3A-D281-4455-BBE8-B6769BDE9F12}" type="pres">
      <dgm:prSet presAssocID="{A404E5D0-AFA3-47C2-99AE-0856CB25DE35}" presName="parTxOnlySpace" presStyleCnt="0"/>
      <dgm:spPr/>
    </dgm:pt>
    <dgm:pt modelId="{17F8A7D9-DF9B-498B-9793-8D37D9B1CC34}" type="pres">
      <dgm:prSet presAssocID="{7527AC75-5B3B-4DB4-91BE-0BB414E702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ED380-70A1-43C0-9723-449D9C9C68B9}" type="pres">
      <dgm:prSet presAssocID="{4A447824-391E-4921-A795-B0BE6F9E4898}" presName="parTxOnlySpace" presStyleCnt="0"/>
      <dgm:spPr/>
    </dgm:pt>
    <dgm:pt modelId="{762334C5-03D1-43F1-973E-41FF12DECC2A}" type="pres">
      <dgm:prSet presAssocID="{8998A2CB-36A3-437E-B87C-347A532AE9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9F8C34-5971-4ABA-A6B3-9F4485F71CD3}" type="pres">
      <dgm:prSet presAssocID="{DB6FBF56-07DA-4AB3-B2BF-11A544B5399D}" presName="parTxOnlySpace" presStyleCnt="0"/>
      <dgm:spPr/>
    </dgm:pt>
    <dgm:pt modelId="{D55580CB-6725-4E58-9F76-CB7C0391DD26}" type="pres">
      <dgm:prSet presAssocID="{038847D5-BB60-4B64-974A-E3DFC5A345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57AE03-379B-48AC-88FD-EC9584EA0077}" type="presOf" srcId="{898DF77A-1031-4AF4-99DB-EC94C41F97D4}" destId="{4D85DD15-D06B-4C19-B2A4-94DD27685F7B}" srcOrd="0" destOrd="0" presId="urn:microsoft.com/office/officeart/2005/8/layout/chevron1"/>
    <dgm:cxn modelId="{C64B422D-C07E-42DF-BA77-6FBC7F717FDC}" srcId="{3260777C-6101-47BF-B86C-1B03FAEF8CF8}" destId="{8998A2CB-36A3-437E-B87C-347A532AE977}" srcOrd="3" destOrd="0" parTransId="{8BCD7CA2-6920-486C-957D-88E1C4522A64}" sibTransId="{DB6FBF56-07DA-4AB3-B2BF-11A544B5399D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05CD6A66-7342-4D44-BE61-9B45E9D15307}" srcId="{3260777C-6101-47BF-B86C-1B03FAEF8CF8}" destId="{898DF77A-1031-4AF4-99DB-EC94C41F97D4}" srcOrd="1" destOrd="0" parTransId="{D855A216-B7F0-4EAC-9E68-E98CE0CE79BB}" sibTransId="{A404E5D0-AFA3-47C2-99AE-0856CB25DE35}"/>
    <dgm:cxn modelId="{2B2DD550-4E8F-49FC-AF4B-E30F4E9FB655}" type="presOf" srcId="{8998A2CB-36A3-437E-B87C-347A532AE977}" destId="{762334C5-03D1-43F1-973E-41FF12DECC2A}" srcOrd="0" destOrd="0" presId="urn:microsoft.com/office/officeart/2005/8/layout/chevron1"/>
    <dgm:cxn modelId="{6A80F488-84CC-4D9B-AD07-D6617EEAC0D3}" type="presOf" srcId="{038847D5-BB60-4B64-974A-E3DFC5A34522}" destId="{D55580CB-6725-4E58-9F76-CB7C0391DD26}" srcOrd="0" destOrd="0" presId="urn:microsoft.com/office/officeart/2005/8/layout/chevron1"/>
    <dgm:cxn modelId="{AA2C5992-639C-4420-A490-2EBD9957882B}" srcId="{3260777C-6101-47BF-B86C-1B03FAEF8CF8}" destId="{7527AC75-5B3B-4DB4-91BE-0BB414E702D4}" srcOrd="2" destOrd="0" parTransId="{2530BF53-0A33-4B1F-8DBD-BA187AE10B4B}" sibTransId="{4A447824-391E-4921-A795-B0BE6F9E4898}"/>
    <dgm:cxn modelId="{C8E04199-33D4-4DB2-8AA0-312B7A0371F7}" srcId="{3260777C-6101-47BF-B86C-1B03FAEF8CF8}" destId="{038847D5-BB60-4B64-974A-E3DFC5A34522}" srcOrd="4" destOrd="0" parTransId="{061AB4A5-1612-4F8D-9E6D-6CCBB9443EEC}" sibTransId="{489EA255-5D40-425A-863B-65891FC8F8BD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373CD0F5-0396-479D-8B53-3CE8F06F9C24}" type="presOf" srcId="{7527AC75-5B3B-4DB4-91BE-0BB414E702D4}" destId="{17F8A7D9-DF9B-498B-9793-8D37D9B1CC34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597FFA5C-CB98-4DA0-AD1D-6147226B5523}" type="presParOf" srcId="{50EA746F-7379-44FB-BDA2-1E3A730EEF14}" destId="{4D85DD15-D06B-4C19-B2A4-94DD27685F7B}" srcOrd="2" destOrd="0" presId="urn:microsoft.com/office/officeart/2005/8/layout/chevron1"/>
    <dgm:cxn modelId="{16BCC27A-850D-4DD9-81AC-F73524EB6773}" type="presParOf" srcId="{50EA746F-7379-44FB-BDA2-1E3A730EEF14}" destId="{E12ECF3A-D281-4455-BBE8-B6769BDE9F12}" srcOrd="3" destOrd="0" presId="urn:microsoft.com/office/officeart/2005/8/layout/chevron1"/>
    <dgm:cxn modelId="{99013D27-508C-4BF2-84FA-34CC42F5CA7A}" type="presParOf" srcId="{50EA746F-7379-44FB-BDA2-1E3A730EEF14}" destId="{17F8A7D9-DF9B-498B-9793-8D37D9B1CC34}" srcOrd="4" destOrd="0" presId="urn:microsoft.com/office/officeart/2005/8/layout/chevron1"/>
    <dgm:cxn modelId="{02EFD105-D54C-4321-A72B-9E0A4443CA87}" type="presParOf" srcId="{50EA746F-7379-44FB-BDA2-1E3A730EEF14}" destId="{A57ED380-70A1-43C0-9723-449D9C9C68B9}" srcOrd="5" destOrd="0" presId="urn:microsoft.com/office/officeart/2005/8/layout/chevron1"/>
    <dgm:cxn modelId="{EA361978-BEDC-454D-B1D0-7AA3BC498DC3}" type="presParOf" srcId="{50EA746F-7379-44FB-BDA2-1E3A730EEF14}" destId="{762334C5-03D1-43F1-973E-41FF12DECC2A}" srcOrd="6" destOrd="0" presId="urn:microsoft.com/office/officeart/2005/8/layout/chevron1"/>
    <dgm:cxn modelId="{E4EF7626-0E3D-4D01-A2CD-E8430312AEBB}" type="presParOf" srcId="{50EA746F-7379-44FB-BDA2-1E3A730EEF14}" destId="{9B9F8C34-5971-4ABA-A6B3-9F4485F71CD3}" srcOrd="7" destOrd="0" presId="urn:microsoft.com/office/officeart/2005/8/layout/chevron1"/>
    <dgm:cxn modelId="{F0DCEC0B-4878-4113-9B2C-6C995057BD29}" type="presParOf" srcId="{50EA746F-7379-44FB-BDA2-1E3A730EEF14}" destId="{D55580CB-6725-4E58-9F76-CB7C0391DD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756171" cy="36148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445932"/>
        <a:ext cx="1756171" cy="1445932"/>
      </dsp:txXfrm>
    </dsp:sp>
    <dsp:sp modelId="{9E25FF3B-52C9-4398-A8FF-C16277D74076}">
      <dsp:nvSpPr>
        <dsp:cNvPr id="0" name=""/>
        <dsp:cNvSpPr/>
      </dsp:nvSpPr>
      <dsp:spPr>
        <a:xfrm>
          <a:off x="276216" y="216889"/>
          <a:ext cx="1203739" cy="1203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808857" y="0"/>
          <a:ext cx="1756171" cy="36148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1808857" y="1445932"/>
        <a:ext cx="1756171" cy="1445932"/>
      </dsp:txXfrm>
    </dsp:sp>
    <dsp:sp modelId="{E7E1E700-F40B-4F19-8A05-24C66E71DD70}">
      <dsp:nvSpPr>
        <dsp:cNvPr id="0" name=""/>
        <dsp:cNvSpPr/>
      </dsp:nvSpPr>
      <dsp:spPr>
        <a:xfrm>
          <a:off x="2085073" y="216889"/>
          <a:ext cx="1203739" cy="120373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617714" y="0"/>
          <a:ext cx="1756171" cy="36148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17714" y="1445932"/>
        <a:ext cx="1756171" cy="1445932"/>
      </dsp:txXfrm>
    </dsp:sp>
    <dsp:sp modelId="{B3ACD2AF-ACE6-459B-A415-168ADB2F0580}">
      <dsp:nvSpPr>
        <dsp:cNvPr id="0" name=""/>
        <dsp:cNvSpPr/>
      </dsp:nvSpPr>
      <dsp:spPr>
        <a:xfrm>
          <a:off x="3893930" y="216889"/>
          <a:ext cx="1203739" cy="120373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415682" y="0"/>
          <a:ext cx="1756171" cy="361483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15682" y="1445932"/>
        <a:ext cx="1756171" cy="1445932"/>
      </dsp:txXfrm>
    </dsp:sp>
    <dsp:sp modelId="{7BF3B2C7-160E-485E-936B-C042E3C5209D}">
      <dsp:nvSpPr>
        <dsp:cNvPr id="0" name=""/>
        <dsp:cNvSpPr/>
      </dsp:nvSpPr>
      <dsp:spPr>
        <a:xfrm>
          <a:off x="5702787" y="216889"/>
          <a:ext cx="1203739" cy="120373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235428" y="0"/>
          <a:ext cx="1756171" cy="361483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5428" y="1445932"/>
        <a:ext cx="1756171" cy="1445932"/>
      </dsp:txXfrm>
    </dsp:sp>
    <dsp:sp modelId="{31D11C09-0732-42E6-A7DC-B61E9999E4F2}">
      <dsp:nvSpPr>
        <dsp:cNvPr id="0" name=""/>
        <dsp:cNvSpPr/>
      </dsp:nvSpPr>
      <dsp:spPr>
        <a:xfrm>
          <a:off x="7511644" y="216889"/>
          <a:ext cx="1203739" cy="120373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19327" y="3402440"/>
          <a:ext cx="8272272" cy="3429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sp:txBody>
      <dsp:txXfrm>
        <a:off x="2073460" y="0"/>
        <a:ext cx="1298818" cy="623248"/>
      </dsp:txXfrm>
    </dsp:sp>
    <dsp:sp modelId="{1A67B4C5-B016-4571-AD9C-023E2140D705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4D85DD15-D06B-4C19-B2A4-94DD27685F7B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17F8A7D9-DF9B-498B-9793-8D37D9B1CC34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3773503" y="0"/>
        <a:ext cx="1298818" cy="623248"/>
      </dsp:txXfrm>
    </dsp:sp>
    <dsp:sp modelId="{762334C5-03D1-43F1-973E-41FF12DECC2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D55580CB-6725-4E58-9F76-CB7C0391DD26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4A57-4E35-4300-AC61-D1910DD57703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E080F-E4AA-4F9B-9063-DBFD866B21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9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51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49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4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66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793" y="6395541"/>
            <a:ext cx="205740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7" y="614722"/>
            <a:ext cx="665554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74" y="252967"/>
            <a:ext cx="1221276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5" y="614719"/>
            <a:ext cx="1464770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88" y="6286025"/>
            <a:ext cx="94091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7715976" y="408487"/>
            <a:ext cx="13043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3924" y="3232476"/>
            <a:ext cx="678944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-32504" y="4277055"/>
            <a:ext cx="905258" cy="52532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60452" y="5097345"/>
            <a:ext cx="1682499" cy="130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12582" y="2340540"/>
            <a:ext cx="678944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8303446" y="2125144"/>
            <a:ext cx="905258" cy="52532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8342569" y="2764936"/>
            <a:ext cx="905258" cy="525324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8423230" y="3367575"/>
            <a:ext cx="905258" cy="5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4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7" y="614722"/>
            <a:ext cx="665554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74" y="252967"/>
            <a:ext cx="1221276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5" y="614719"/>
            <a:ext cx="1464770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78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79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59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78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94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17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44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0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B067CD-1CD8-4489-886D-B9598ED061A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8974" y="-1138972"/>
            <a:ext cx="6866055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5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2.jpe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e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2.jpeg"/><Relationship Id="rId5" Type="http://schemas.openxmlformats.org/officeDocument/2006/relationships/image" Target="../media/image28.pn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82757" y="1182754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68" y="2033875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90" y="1327525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78" y="3009937"/>
            <a:ext cx="4036759" cy="268315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156962" y="2093522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443898" y="2753333"/>
            <a:ext cx="2701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林洋藤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曾俊諭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91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513" y="2034346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06" y="2042813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239" y="2344910"/>
            <a:ext cx="3239091" cy="2392191"/>
          </a:xfrm>
          <a:prstGeom prst="rect">
            <a:avLst/>
          </a:prstGeom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173053" y="1152808"/>
            <a:ext cx="1404030" cy="762001"/>
          </a:xfrm>
          <a:prstGeom prst="cloudCallout">
            <a:avLst>
              <a:gd name="adj1" fmla="val -39441"/>
              <a:gd name="adj2" fmla="val 554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35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011709" y="4496327"/>
            <a:ext cx="1931642" cy="1195162"/>
          </a:xfrm>
          <a:prstGeom prst="cloudCallout">
            <a:avLst>
              <a:gd name="adj1" fmla="val -50041"/>
              <a:gd name="adj2" fmla="val -5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292679" y="4583967"/>
            <a:ext cx="1819151" cy="1143002"/>
          </a:xfrm>
          <a:prstGeom prst="cloudCallout">
            <a:avLst>
              <a:gd name="adj1" fmla="val 57903"/>
              <a:gd name="adj2" fmla="val -511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130628" y="2344909"/>
            <a:ext cx="1542549" cy="968480"/>
          </a:xfrm>
          <a:prstGeom prst="cloudCallout">
            <a:avLst>
              <a:gd name="adj1" fmla="val 92224"/>
              <a:gd name="adj2" fmla="val 440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" y="1825083"/>
            <a:ext cx="5148943" cy="403205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464050" y="3263249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152235" y="3156628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152235" y="4206049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99" y="350868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47" y="3800674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781" y="4046824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66" y="4855603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96" y="5184733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152235" y="368304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152235" y="268558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152234" y="472905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464050" y="2579782"/>
            <a:ext cx="3929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810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2966358" y="2260088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23071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170052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170338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464014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109960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579768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391185" y="1105252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126091" y="1840156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3860996" y="2575062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595900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330806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065711" y="1071177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375313" y="371622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375313" y="413082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254554" y="369889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254554" y="411350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254554" y="452810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254554" y="494271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254554" y="535731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7724363" y="369889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7724363" y="411350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7724363" y="452810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7724363" y="494271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7851903-E6ED-4498-8793-FD6FC7FFCC82}"/>
              </a:ext>
            </a:extLst>
          </p:cNvPr>
          <p:cNvSpPr/>
          <p:nvPr/>
        </p:nvSpPr>
        <p:spPr>
          <a:xfrm>
            <a:off x="1845122" y="371622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10C84ED-F529-434B-B97C-A609D182635D}"/>
              </a:ext>
            </a:extLst>
          </p:cNvPr>
          <p:cNvSpPr/>
          <p:nvPr/>
        </p:nvSpPr>
        <p:spPr>
          <a:xfrm>
            <a:off x="1845121" y="411350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98221AED-8FE1-4C2B-A80D-ECC77025A406}"/>
              </a:ext>
            </a:extLst>
          </p:cNvPr>
          <p:cNvSpPr/>
          <p:nvPr/>
        </p:nvSpPr>
        <p:spPr>
          <a:xfrm>
            <a:off x="1877245" y="4481540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79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162572" y="3004395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4630207" y="3100445"/>
            <a:ext cx="1432898" cy="6477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07293" y="3083906"/>
            <a:ext cx="2914775" cy="16002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810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系統角色與網站權限設定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2966358" y="2260088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23071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170052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170338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4640149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109960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579768" y="3286067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391185" y="1105252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126091" y="1840156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3860996" y="2575062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595900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330806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065711" y="1071177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375313" y="371622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375313" y="413082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254554" y="369889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254554" y="411350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254554" y="452810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254554" y="494271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254554" y="535731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7724363" y="369889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7724363" y="411350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7724363" y="452810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7724363" y="494271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931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280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5887135" y="967327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62" y="1064363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010550" y="975430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061475" y="984752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77" y="1106153"/>
            <a:ext cx="540000" cy="54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02" y="1112183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5761836" y="1759663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6885251" y="175966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7936176" y="175966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1776976" y="3785172"/>
            <a:ext cx="1153469" cy="395556"/>
          </a:xfrm>
          <a:prstGeom prst="wedgeRoundRectCallout">
            <a:avLst>
              <a:gd name="adj1" fmla="val -10595"/>
              <a:gd name="adj2" fmla="val -104737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6571731" y="4311552"/>
            <a:ext cx="2071524" cy="1327999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刊登送養流程介紹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0DB5BBE-E15F-4804-BEAE-9B9192E823D9}"/>
              </a:ext>
            </a:extLst>
          </p:cNvPr>
          <p:cNvGrpSpPr/>
          <p:nvPr/>
        </p:nvGrpSpPr>
        <p:grpSpPr>
          <a:xfrm>
            <a:off x="4917886" y="2029453"/>
            <a:ext cx="1045255" cy="1092419"/>
            <a:chOff x="5812021" y="1087411"/>
            <a:chExt cx="1393673" cy="145656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979086" y="1087411"/>
              <a:ext cx="1059543" cy="10595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857" y="1216794"/>
              <a:ext cx="720000" cy="72000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812021" y="2143861"/>
              <a:ext cx="1393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950125" y="2037556"/>
            <a:ext cx="1187935" cy="1084316"/>
            <a:chOff x="555462" y="1212404"/>
            <a:chExt cx="1583913" cy="144575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72252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8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0"/>
              <a:ext cx="1583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2991088" y="2040848"/>
            <a:ext cx="1045255" cy="1074993"/>
            <a:chOff x="2912507" y="1216794"/>
            <a:chExt cx="1393673" cy="1433323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3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2E1A4-D3F4-44E0-AA76-82897C2AFB8F}"/>
              </a:ext>
            </a:extLst>
          </p:cNvPr>
          <p:cNvGrpSpPr/>
          <p:nvPr/>
        </p:nvGrpSpPr>
        <p:grpSpPr>
          <a:xfrm>
            <a:off x="6805637" y="2029453"/>
            <a:ext cx="1187935" cy="1084316"/>
            <a:chOff x="8338838" y="1083964"/>
            <a:chExt cx="1583913" cy="1445756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CBA1C70-2CB9-4E92-93C1-C39EF828F0EE}"/>
                </a:ext>
              </a:extLst>
            </p:cNvPr>
            <p:cNvSpPr/>
            <p:nvPr/>
          </p:nvSpPr>
          <p:spPr>
            <a:xfrm>
              <a:off x="8505903" y="108396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33D6E4E-9045-4EF4-9365-B8512565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674" y="1258263"/>
              <a:ext cx="720000" cy="7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EB6A5FB-B8F2-4A05-AEC6-29F8E6C01F02}"/>
                </a:ext>
              </a:extLst>
            </p:cNvPr>
            <p:cNvSpPr txBox="1"/>
            <p:nvPr/>
          </p:nvSpPr>
          <p:spPr>
            <a:xfrm>
              <a:off x="8338838" y="2129610"/>
              <a:ext cx="1583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950125" y="3502488"/>
            <a:ext cx="1187935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2994187" y="3214553"/>
            <a:ext cx="1042157" cy="880669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 rot="5400000">
            <a:off x="653414" y="3772541"/>
            <a:ext cx="3753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 rot="5400000">
            <a:off x="2595098" y="3772541"/>
            <a:ext cx="3753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 rot="5400000">
            <a:off x="4521896" y="3764438"/>
            <a:ext cx="3753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043185" y="3502488"/>
            <a:ext cx="3427325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2138060" y="3652012"/>
            <a:ext cx="856127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>
            <a:off x="4036344" y="3638771"/>
            <a:ext cx="100684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85712" y="2965669"/>
            <a:ext cx="287935" cy="1971173"/>
          </a:xfrm>
          <a:prstGeom prst="bentConnector3">
            <a:avLst>
              <a:gd name="adj1" fmla="val -595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6878042" y="4570215"/>
            <a:ext cx="1540235" cy="3047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6878040" y="5065492"/>
            <a:ext cx="1540234" cy="3047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E4FD7D0-010B-4528-AB86-8D27743AA14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607493" y="3807287"/>
            <a:ext cx="0" cy="50426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399946" y="3290500"/>
            <a:ext cx="6552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312823" y="4330839"/>
            <a:ext cx="1187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622345" y="1046976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3600"/>
              <a:t>設計理念</a:t>
            </a:r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" y="2151358"/>
            <a:ext cx="4472123" cy="335409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網站命名為「浪浪有窩」，…"/>
          <p:cNvSpPr txBox="1"/>
          <p:nvPr/>
        </p:nvSpPr>
        <p:spPr>
          <a:xfrm>
            <a:off x="4367248" y="2380057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/>
              <a:t>「</a:t>
            </a:r>
            <a:r>
              <a:rPr sz="1875" dirty="0" err="1"/>
              <a:t>浪浪有窩</a:t>
            </a:r>
            <a:r>
              <a:rPr sz="1875" dirty="0"/>
              <a:t>」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/>
              <a:t>「讓浪有窩」，</a:t>
            </a:r>
            <a:br>
              <a:rPr lang="en-US" altLang="zh-TW" sz="1875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/>
              <a:t>」</a:t>
            </a:r>
            <a:r>
              <a:rPr lang="zh-TW" altLang="en-US" sz="1875" b="1" dirty="0"/>
              <a:t>來守護</a:t>
            </a:r>
            <a:r>
              <a:rPr lang="zh-TW" altLang="en-US" sz="1875" dirty="0"/>
              <a:t>。</a:t>
            </a:r>
            <a:endParaRPr lang="en-US" altLang="zh-TW" sz="1875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4367250" y="206285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4367250" y="3638032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以「圓」的形狀呈現</a:t>
            </a:r>
            <a:r>
              <a:rPr lang="zh-TW" altLang="en-US" sz="1875" dirty="0"/>
              <a:t>「</a:t>
            </a:r>
            <a:r>
              <a:rPr sz="1875" dirty="0"/>
              <a:t>窩</a:t>
            </a:r>
            <a:r>
              <a:rPr lang="zh-TW" altLang="en-US" sz="1875" dirty="0"/>
              <a:t>」</a:t>
            </a:r>
            <a:r>
              <a:rPr sz="1875" dirty="0" err="1"/>
              <a:t>的感覺</a:t>
            </a:r>
            <a:r>
              <a:rPr lang="zh-TW" altLang="en-US" sz="1875" dirty="0"/>
              <a:t>。</a:t>
            </a:r>
            <a:endParaRPr sz="1875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4367250" y="331676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4367250" y="425806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4367249" y="4562859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/>
              <a:t>希望創立這個平台能夠讓街頭上的</a:t>
            </a:r>
            <a:br>
              <a:rPr lang="en-US" altLang="zh-TW" sz="1875" dirty="0"/>
            </a:br>
            <a:r>
              <a:rPr lang="zh-TW" altLang="en-US" sz="1875" dirty="0"/>
              <a:t>每隻浪浪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文字方塊 5"/>
          <p:cNvSpPr txBox="1"/>
          <p:nvPr/>
        </p:nvSpPr>
        <p:spPr>
          <a:xfrm>
            <a:off x="622346" y="1046976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3600"/>
              <a:t>設計理念</a:t>
            </a:r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035768" y="4244638"/>
            <a:ext cx="5660523" cy="95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/>
              <a:t>浪浪有窩的色彩運用以</a:t>
            </a:r>
            <a:r>
              <a:rPr sz="1875" dirty="0"/>
              <a:t>「</a:t>
            </a:r>
            <a:r>
              <a:rPr sz="1875" dirty="0" err="1"/>
              <a:t>天空藍」為主要色系</a:t>
            </a:r>
            <a:r>
              <a:rPr sz="1875" dirty="0"/>
              <a:t>,</a:t>
            </a: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再搭配白雲的「純淨白」加上如暖陽般的「霧黃色</a:t>
            </a:r>
            <a:r>
              <a:rPr sz="1875" dirty="0"/>
              <a:t>」,</a:t>
            </a: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使整體營造出晴空萬里夏日午後的好天氣</a:t>
            </a:r>
            <a:r>
              <a:rPr sz="1875" dirty="0"/>
              <a:t>！</a:t>
            </a:r>
          </a:p>
        </p:txBody>
      </p:sp>
      <p:sp>
        <p:nvSpPr>
          <p:cNvPr id="584" name="形狀"/>
          <p:cNvSpPr/>
          <p:nvPr/>
        </p:nvSpPr>
        <p:spPr>
          <a:xfrm>
            <a:off x="2521766" y="2136162"/>
            <a:ext cx="4688523" cy="160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DDDDD">
              <a:alpha val="29690"/>
            </a:srgb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585" name="形狀"/>
          <p:cNvSpPr/>
          <p:nvPr/>
        </p:nvSpPr>
        <p:spPr>
          <a:xfrm>
            <a:off x="3095124" y="2248768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586" name="#DCE9F3"/>
          <p:cNvSpPr txBox="1"/>
          <p:nvPr/>
        </p:nvSpPr>
        <p:spPr>
          <a:xfrm>
            <a:off x="3214450" y="3155351"/>
            <a:ext cx="696022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/>
              <a:t>#DCE9F3</a:t>
            </a:r>
          </a:p>
        </p:txBody>
      </p:sp>
      <p:sp>
        <p:nvSpPr>
          <p:cNvPr id="587" name="天藍色"/>
          <p:cNvSpPr txBox="1"/>
          <p:nvPr/>
        </p:nvSpPr>
        <p:spPr>
          <a:xfrm>
            <a:off x="3266564" y="3383298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/>
              <a:t>天</a:t>
            </a:r>
            <a:r>
              <a:rPr lang="zh-TW" altLang="en-US" sz="1350" dirty="0"/>
              <a:t>藍色</a:t>
            </a:r>
            <a:endParaRPr sz="1350" dirty="0"/>
          </a:p>
        </p:txBody>
      </p:sp>
      <p:sp>
        <p:nvSpPr>
          <p:cNvPr id="588" name="形狀"/>
          <p:cNvSpPr/>
          <p:nvPr/>
        </p:nvSpPr>
        <p:spPr>
          <a:xfrm>
            <a:off x="4428624" y="2248768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589" name="#FFFFFF"/>
          <p:cNvSpPr txBox="1"/>
          <p:nvPr/>
        </p:nvSpPr>
        <p:spPr>
          <a:xfrm>
            <a:off x="4547950" y="3155351"/>
            <a:ext cx="63671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/>
              <a:t>#FFFFFF</a:t>
            </a:r>
          </a:p>
        </p:txBody>
      </p:sp>
      <p:sp>
        <p:nvSpPr>
          <p:cNvPr id="590" name="純淨白"/>
          <p:cNvSpPr txBox="1"/>
          <p:nvPr/>
        </p:nvSpPr>
        <p:spPr>
          <a:xfrm>
            <a:off x="4600064" y="3383298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/>
              <a:t>純淨白</a:t>
            </a:r>
          </a:p>
        </p:txBody>
      </p:sp>
      <p:sp>
        <p:nvSpPr>
          <p:cNvPr id="591" name="形狀"/>
          <p:cNvSpPr/>
          <p:nvPr/>
        </p:nvSpPr>
        <p:spPr>
          <a:xfrm>
            <a:off x="5762124" y="2248768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592" name="#F8E4AC"/>
          <p:cNvSpPr txBox="1"/>
          <p:nvPr/>
        </p:nvSpPr>
        <p:spPr>
          <a:xfrm>
            <a:off x="5881450" y="3155351"/>
            <a:ext cx="688328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/>
              <a:t>#F8E4AC</a:t>
            </a:r>
            <a:endParaRPr sz="1350">
              <a:solidFill>
                <a:srgbClr val="D4D4D4"/>
              </a:solidFill>
            </a:endParaRPr>
          </a:p>
        </p:txBody>
      </p:sp>
      <p:sp>
        <p:nvSpPr>
          <p:cNvPr id="593" name="霧黃色"/>
          <p:cNvSpPr txBox="1"/>
          <p:nvPr/>
        </p:nvSpPr>
        <p:spPr>
          <a:xfrm>
            <a:off x="5933564" y="3383298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/>
              <a:t>霧黃色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85157" y="1242408"/>
            <a:ext cx="5262803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3521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2518607"/>
            <a:ext cx="2918819" cy="19400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087040" y="3082752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56" y="1314236"/>
            <a:ext cx="1652229" cy="10982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77" y="4370770"/>
            <a:ext cx="870422" cy="57855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00" y="1208072"/>
            <a:ext cx="822596" cy="54676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137742" y="2666727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137742" y="3285474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964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212046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503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4750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124423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2877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5641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2966358" y="3051642"/>
            <a:ext cx="3211286" cy="3047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2966358" y="3592659"/>
            <a:ext cx="3211286" cy="3047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2966358" y="4141292"/>
            <a:ext cx="3211286" cy="3047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2966358" y="2503009"/>
            <a:ext cx="3211286" cy="3047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2966358" y="4689926"/>
            <a:ext cx="3211286" cy="3047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019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244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5988804" y="695081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26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520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3699299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3706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4875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318328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060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6807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463534" y="1143328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85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139" y="2672348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819889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479600" y="4724757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460729" y="1766487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439594" y="4235351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471356" y="2967860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335430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314295" y="5019585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346057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335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335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026848" y="201141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026848" y="323883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253050" y="2010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755054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890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266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253051" y="4632680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253051" y="5050988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237501" y="5050988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495840"/>
              </p:ext>
            </p:extLst>
          </p:nvPr>
        </p:nvGraphicFramePr>
        <p:xfrm>
          <a:off x="87085" y="2196193"/>
          <a:ext cx="8991600" cy="3614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87084" y="3893490"/>
            <a:ext cx="1749402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1892203" y="3893490"/>
            <a:ext cx="1779482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727403" y="3893490"/>
            <a:ext cx="171994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498572" y="3893490"/>
            <a:ext cx="1753226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333772" y="3892614"/>
            <a:ext cx="1744913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23" y="3069619"/>
            <a:ext cx="2126508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23945"/>
              </p:ext>
            </p:extLst>
          </p:nvPr>
        </p:nvGraphicFramePr>
        <p:xfrm>
          <a:off x="79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9855" y="3342332"/>
            <a:ext cx="2119013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5225" y="3242560"/>
            <a:ext cx="2122442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FA90-92E1-43FE-A734-9ADAE0818ABB}"/>
              </a:ext>
            </a:extLst>
          </p:cNvPr>
          <p:cNvSpPr/>
          <p:nvPr/>
        </p:nvSpPr>
        <p:spPr>
          <a:xfrm>
            <a:off x="79514" y="1766468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051"/>
              </p:ext>
            </p:extLst>
          </p:nvPr>
        </p:nvGraphicFramePr>
        <p:xfrm>
          <a:off x="79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62" r="14237"/>
          <a:stretch/>
        </p:blipFill>
        <p:spPr>
          <a:xfrm>
            <a:off x="1842106" y="3023258"/>
            <a:ext cx="1351722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098031" y="3242560"/>
            <a:ext cx="2387699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5254211" y="2992700"/>
            <a:ext cx="1978111" cy="269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A43F96-13AA-45B9-AB3A-D5A9525B52A3}"/>
              </a:ext>
            </a:extLst>
          </p:cNvPr>
          <p:cNvSpPr/>
          <p:nvPr/>
        </p:nvSpPr>
        <p:spPr>
          <a:xfrm>
            <a:off x="79514" y="1766468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5FB61-B62C-43CC-8CF9-1CF650983182}"/>
              </a:ext>
            </a:extLst>
          </p:cNvPr>
          <p:cNvSpPr/>
          <p:nvPr/>
        </p:nvSpPr>
        <p:spPr>
          <a:xfrm>
            <a:off x="1861458" y="1766468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69992"/>
              </p:ext>
            </p:extLst>
          </p:nvPr>
        </p:nvGraphicFramePr>
        <p:xfrm>
          <a:off x="79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46" y="2931431"/>
            <a:ext cx="4280710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43977A-3320-4BEB-AA85-FBB31CB4DDCF}"/>
              </a:ext>
            </a:extLst>
          </p:cNvPr>
          <p:cNvSpPr/>
          <p:nvPr/>
        </p:nvSpPr>
        <p:spPr>
          <a:xfrm>
            <a:off x="79514" y="1766468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A015-08C3-4E4E-9F49-6D8A35FF9BB4}"/>
              </a:ext>
            </a:extLst>
          </p:cNvPr>
          <p:cNvSpPr/>
          <p:nvPr/>
        </p:nvSpPr>
        <p:spPr>
          <a:xfrm>
            <a:off x="1861458" y="1766468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8232"/>
              </p:ext>
            </p:extLst>
          </p:nvPr>
        </p:nvGraphicFramePr>
        <p:xfrm>
          <a:off x="79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2FFD4279-B83B-452A-A150-B6976DDA3EF7}"/>
              </a:ext>
            </a:extLst>
          </p:cNvPr>
          <p:cNvSpPr/>
          <p:nvPr/>
        </p:nvSpPr>
        <p:spPr>
          <a:xfrm>
            <a:off x="79514" y="1766468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2167CE-C5C4-4B1B-8A10-F2FFD787ABA2}"/>
              </a:ext>
            </a:extLst>
          </p:cNvPr>
          <p:cNvSpPr/>
          <p:nvPr/>
        </p:nvSpPr>
        <p:spPr>
          <a:xfrm>
            <a:off x="1861458" y="1766468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973EBE-3063-47E8-B082-3AEE4B461EA9}"/>
              </a:ext>
            </a:extLst>
          </p:cNvPr>
          <p:cNvSpPr/>
          <p:nvPr/>
        </p:nvSpPr>
        <p:spPr>
          <a:xfrm>
            <a:off x="5170715" y="1764254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6" y="1046977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222622"/>
              </p:ext>
            </p:extLst>
          </p:nvPr>
        </p:nvGraphicFramePr>
        <p:xfrm>
          <a:off x="79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79514" y="1766468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1861458" y="1766468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5170715" y="1764254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6952659" y="1764254"/>
            <a:ext cx="1781945" cy="264713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E56489-C35F-480E-862A-9ABC9CC86479}"/>
              </a:ext>
            </a:extLst>
          </p:cNvPr>
          <p:cNvGrpSpPr/>
          <p:nvPr/>
        </p:nvGrpSpPr>
        <p:grpSpPr>
          <a:xfrm>
            <a:off x="2373200" y="4397550"/>
            <a:ext cx="2883377" cy="1490902"/>
            <a:chOff x="3164265" y="4720398"/>
            <a:chExt cx="3844502" cy="1987869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3164265" y="4720398"/>
              <a:ext cx="3844502" cy="19878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0A6B7CC-8674-4CB4-B803-D1CE5BF9931F}"/>
                </a:ext>
              </a:extLst>
            </p:cNvPr>
            <p:cNvGrpSpPr/>
            <p:nvPr/>
          </p:nvGrpSpPr>
          <p:grpSpPr>
            <a:xfrm>
              <a:off x="3826552" y="5129825"/>
              <a:ext cx="1185417" cy="1169014"/>
              <a:chOff x="2935571" y="5070665"/>
              <a:chExt cx="1185417" cy="1169014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DD761DA5-A559-4354-9B44-93127A7A9DE9}"/>
                  </a:ext>
                </a:extLst>
              </p:cNvPr>
              <p:cNvSpPr/>
              <p:nvPr/>
            </p:nvSpPr>
            <p:spPr>
              <a:xfrm>
                <a:off x="2935571" y="5070665"/>
                <a:ext cx="1185417" cy="1169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9" name="Picture 2" descr="Github Logo Official - Github Log, HD Png Download (768x768), Png Download">
                <a:extLst>
                  <a:ext uri="{FF2B5EF4-FFF2-40B4-BE49-F238E27FC236}">
                    <a16:creationId xmlns:a16="http://schemas.microsoft.com/office/drawing/2014/main" id="{6E2BFE36-95F2-4244-A78C-E59BEB087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1800" y="5224089"/>
                <a:ext cx="1030779" cy="75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1427" y="3320288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E726D4A-4AFD-4F2B-96DC-538A91D85938}"/>
              </a:ext>
            </a:extLst>
          </p:cNvPr>
          <p:cNvGrpSpPr/>
          <p:nvPr/>
        </p:nvGrpSpPr>
        <p:grpSpPr>
          <a:xfrm>
            <a:off x="480979" y="2163831"/>
            <a:ext cx="4872401" cy="2140806"/>
            <a:chOff x="641303" y="1742108"/>
            <a:chExt cx="6496535" cy="2854408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641303" y="1836609"/>
              <a:ext cx="6496535" cy="2700746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920395" y="1742108"/>
              <a:ext cx="1327405" cy="15916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271869" y="1742108"/>
              <a:ext cx="1374335" cy="159164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670274" y="1742108"/>
              <a:ext cx="1327405" cy="159164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920397" y="3004874"/>
              <a:ext cx="1327405" cy="159164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670274" y="3004874"/>
              <a:ext cx="1329230" cy="159164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271869" y="3004874"/>
              <a:ext cx="1327405" cy="159164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F6E9EEC-253B-4B4B-BE06-D159BBE10FAC}"/>
              </a:ext>
            </a:extLst>
          </p:cNvPr>
          <p:cNvGrpSpPr/>
          <p:nvPr/>
        </p:nvGrpSpPr>
        <p:grpSpPr>
          <a:xfrm>
            <a:off x="5601749" y="1121120"/>
            <a:ext cx="3193602" cy="1490901"/>
            <a:chOff x="7468998" y="351826"/>
            <a:chExt cx="4258136" cy="198786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7468998" y="351826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10158882" y="619786"/>
              <a:ext cx="1216360" cy="120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8724611" y="605069"/>
              <a:ext cx="1201237" cy="123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2337" y="2269460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1726" y="332028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15047" y="442243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588057" y="1046977"/>
            <a:ext cx="40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0237" y="1211846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54407" y="935532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0437" y="161767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0925" y="2018466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44834" y="2702608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54407" y="3105398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0437" y="378754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65243" y="4313264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44834" y="4872473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1102</Words>
  <Application>Microsoft Office PowerPoint</Application>
  <PresentationFormat>如螢幕大小 (4:3)</PresentationFormat>
  <Paragraphs>233</Paragraphs>
  <Slides>21</Slides>
  <Notes>12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29</cp:revision>
  <dcterms:created xsi:type="dcterms:W3CDTF">2021-09-28T06:33:56Z</dcterms:created>
  <dcterms:modified xsi:type="dcterms:W3CDTF">2021-10-01T05:33:30Z</dcterms:modified>
</cp:coreProperties>
</file>